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9" d="100"/>
          <a:sy n="89" d="100"/>
        </p:scale>
        <p:origin x="2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4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1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41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8250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45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843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75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27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0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5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2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0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1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3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4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F664656-2208-4AA3-922F-A92E1D337A96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7955B11-5CA6-4242-9816-B43655B40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92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7000" contras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20" y="225468"/>
            <a:ext cx="10978368" cy="61753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66238" y="2190721"/>
            <a:ext cx="856016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Caslon Pro Bold" panose="0205070206050A020403" pitchFamily="18" charset="0"/>
                <a:ea typeface="Adobe Fan Heiti Std B" panose="020B0700000000000000" pitchFamily="34" charset="-128"/>
              </a:rPr>
              <a:t>The Arduino Radar </a:t>
            </a:r>
          </a:p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Caslon Pro Bold" panose="0205070206050A020403" pitchFamily="18" charset="0"/>
                <a:ea typeface="Adobe Fan Heiti Std B" panose="020B0700000000000000" pitchFamily="34" charset="-128"/>
              </a:rPr>
              <a:t>With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Caslon Pro Bold" panose="0205070206050A020403" pitchFamily="18" charset="0"/>
                <a:ea typeface="Adobe Fan Heiti Std B" panose="020B0700000000000000" pitchFamily="34" charset="-128"/>
              </a:rPr>
              <a:t>Lazer Light Security System 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Caslon Pro Bold" panose="0205070206050A020403" pitchFamily="18" charset="0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03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3020" y="1515650"/>
            <a:ext cx="97452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Abstract :-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 rangefinder is a device that measures the distance from the target to the  observer , for the purpose of surveying , determining focus in photography , or   accurately aiming a weapon . 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 this technical project , we make a simple radar using the ultrasonic sensor and a simple lazer alarm circuit , this radar works by measuring a range from 3cm to 40cm as non-contact distance with angle range between 15 and 165 	angles 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moment of the sensor is controlled by using a small servo motor 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Information received from the sensor will be used by “Processing Development Environment” software to illustrate the results on a pc screen .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8315" y="6252519"/>
            <a:ext cx="87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-: 01 :-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56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5936" y="827903"/>
            <a:ext cx="9724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  <a:latin typeface="Adobe Caslon Pro Bold" panose="0205070206050A020403" pitchFamily="18" charset="0"/>
              </a:rPr>
              <a:t>Wire Connections Of  The Arduino Radar</a:t>
            </a:r>
            <a:endParaRPr lang="en-US" sz="3600" dirty="0">
              <a:solidFill>
                <a:schemeClr val="accent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74046" y="6285698"/>
            <a:ext cx="92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-: 02 :-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24" y="82790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9178" y="370704"/>
            <a:ext cx="1206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  <a:latin typeface="Adobe Garamond Pro Bold" panose="02020702060506020403" pitchFamily="18" charset="0"/>
              </a:rPr>
              <a:t>Wire Connections Of The Lazer Light Security System</a:t>
            </a:r>
            <a:endParaRPr lang="en-US" sz="3600" dirty="0">
              <a:solidFill>
                <a:schemeClr val="accent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12" y="1063229"/>
            <a:ext cx="9675341" cy="54423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3533" y="6305553"/>
            <a:ext cx="1000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-: 03 :-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13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s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9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24777" y="594838"/>
            <a:ext cx="71154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aramond Pro Bold" panose="02020702060506020403" pitchFamily="18" charset="0"/>
              </a:rPr>
              <a:t>Usages And Benefits OF This Project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Garamond Pro Bold" panose="02020702060506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0827" y="1742303"/>
            <a:ext cx="109233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Simply the Radars are using in the ships and aero planes . In the ships and aero planes ,they are use this radar to find any dangerous weapons going to attack or , if any barriers going to crash the ships the radar will give sounds or anything 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But this project is helps us secure any things . In whatever places and whatever things can be secured 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We don’t want to give money to a security and take him to work . We can get/made this project with simple cost and get benefits easily 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And this can be use in bank , military weapon store and secure the jail also 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This project is very easy to made and easy to maintain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1491" y="6166021"/>
            <a:ext cx="902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-: 04 :-</a:t>
            </a:r>
            <a:endParaRPr lang="en-US" sz="2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9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4921" y="2557851"/>
            <a:ext cx="706675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aramond Pro Bold" panose="02020702060506020403" pitchFamily="18" charset="0"/>
              </a:rPr>
              <a:t>Thank You…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359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263</TotalTime>
  <Words>246</Words>
  <Application>Microsoft Office PowerPoint</Application>
  <PresentationFormat>Widescreen</PresentationFormat>
  <Paragraphs>21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Adobe Fan Heiti Std B</vt:lpstr>
      <vt:lpstr>Adobe Caslon Pro Bold</vt:lpstr>
      <vt:lpstr>Adobe Devanagari</vt:lpstr>
      <vt:lpstr>Adobe Garamond Pro Bold</vt:lpstr>
      <vt:lpstr>Century Gothic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prasanth sp</cp:lastModifiedBy>
  <cp:revision>20</cp:revision>
  <dcterms:created xsi:type="dcterms:W3CDTF">2019-02-13T09:19:31Z</dcterms:created>
  <dcterms:modified xsi:type="dcterms:W3CDTF">2019-02-24T15:03:11Z</dcterms:modified>
</cp:coreProperties>
</file>